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0"/>
  </p:notesMasterIdLst>
  <p:sldIdLst>
    <p:sldId id="257" r:id="rId4"/>
    <p:sldId id="299" r:id="rId5"/>
    <p:sldId id="287" r:id="rId6"/>
    <p:sldId id="291" r:id="rId7"/>
    <p:sldId id="298" r:id="rId8"/>
    <p:sldId id="2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36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26/04/2020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26/04/2020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26/04/2020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vic.gov.au/" TargetMode="External"/><Relationship Id="rId2" Type="http://schemas.openxmlformats.org/officeDocument/2006/relationships/hyperlink" Target="https://myvictoria.vic.gov.au/data-source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Applications of GIS : Week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3991-91B4-4F8B-9AF2-8FA2CCDC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653ED-B468-4B93-9138-A0FC9C7A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More Assignment 3 demonstrations</a:t>
            </a:r>
          </a:p>
          <a:p>
            <a:pPr marL="558900" lvl="1" indent="-342900"/>
            <a:r>
              <a:rPr lang="en-AU" dirty="0"/>
              <a:t>Summary Statistics</a:t>
            </a:r>
          </a:p>
          <a:p>
            <a:pPr marL="558900" lvl="1" indent="-342900"/>
            <a:r>
              <a:rPr lang="en-AU" dirty="0"/>
              <a:t>Clipping flood data to the study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Getting extra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Other assignment notes</a:t>
            </a:r>
          </a:p>
          <a:p>
            <a:pPr marL="558900" lvl="1" indent="-342900"/>
            <a:r>
              <a:rPr lang="en-AU" dirty="0"/>
              <a:t>Literature review </a:t>
            </a:r>
          </a:p>
          <a:p>
            <a:pPr marL="558900" lvl="1" indent="-342900"/>
            <a:r>
              <a:rPr lang="en-AU" dirty="0"/>
              <a:t>Self reflection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Answering assignment questions</a:t>
            </a:r>
          </a:p>
          <a:p>
            <a:pPr marL="558900" lvl="1" indent="-342900"/>
            <a:endParaRPr lang="en-AU" dirty="0"/>
          </a:p>
          <a:p>
            <a:pPr marL="558900" lvl="1" indent="-342900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A604-2C5F-4D11-AF06-16274152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42169-BE11-4925-990A-2917E5F2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86" y="320374"/>
            <a:ext cx="3677272" cy="255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1AC04-8F0F-40D3-9414-F950B01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86" y="3730551"/>
            <a:ext cx="3677273" cy="25649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D8C800-B6DB-4E58-8E5E-905CBD7ECC6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121422" y="2879334"/>
            <a:ext cx="1" cy="85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19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C8A461-ABDA-461C-A630-97D6431DB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DB33-CDF8-4CA3-A42D-8AADAE016A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2" y="3429000"/>
            <a:ext cx="5196063" cy="956569"/>
          </a:xfrm>
        </p:spPr>
        <p:txBody>
          <a:bodyPr>
            <a:normAutofit/>
          </a:bodyPr>
          <a:lstStyle/>
          <a:p>
            <a:r>
              <a:rPr lang="en-AU" sz="2400" dirty="0"/>
              <a:t>More Assignment 3 demonstrations</a:t>
            </a:r>
          </a:p>
        </p:txBody>
      </p:sp>
    </p:spTree>
    <p:extLst>
      <p:ext uri="{BB962C8B-B14F-4D97-AF65-F5344CB8AC3E}">
        <p14:creationId xmlns:p14="http://schemas.microsoft.com/office/powerpoint/2010/main" val="198170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08EB9-9027-401E-9C0C-AB9E350A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752211" cy="887360"/>
          </a:xfrm>
        </p:spPr>
        <p:txBody>
          <a:bodyPr/>
          <a:lstStyle/>
          <a:p>
            <a:r>
              <a:rPr lang="en-AU" dirty="0"/>
              <a:t>Extra Analysis to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FE76E5-CD97-409D-92D7-399B4E08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57" y="1532415"/>
            <a:ext cx="6008408" cy="4376944"/>
          </a:xfrm>
        </p:spPr>
        <p:txBody>
          <a:bodyPr/>
          <a:lstStyle/>
          <a:p>
            <a:r>
              <a:rPr lang="en-AU" dirty="0"/>
              <a:t>Also expand your analysis: </a:t>
            </a:r>
          </a:p>
          <a:p>
            <a:pPr marL="342900" indent="-342900">
              <a:buFontTx/>
              <a:buChar char="-"/>
            </a:pPr>
            <a:r>
              <a:rPr lang="en-AU" dirty="0"/>
              <a:t>Intersection with infrastructure</a:t>
            </a:r>
          </a:p>
          <a:p>
            <a:pPr marL="342900" indent="-342900">
              <a:buFontTx/>
              <a:buChar char="-"/>
            </a:pPr>
            <a:r>
              <a:rPr lang="en-AU" dirty="0"/>
              <a:t>Water Area, Waterways</a:t>
            </a:r>
          </a:p>
          <a:p>
            <a:pPr marL="342900" indent="-342900">
              <a:buFontTx/>
              <a:buChar char="-"/>
            </a:pPr>
            <a:r>
              <a:rPr lang="en-AU" dirty="0"/>
              <a:t>Near townships?</a:t>
            </a:r>
          </a:p>
          <a:p>
            <a:pPr marL="342900" indent="-342900">
              <a:buFontTx/>
              <a:buChar char="-"/>
            </a:pPr>
            <a:r>
              <a:rPr lang="en-AU" dirty="0"/>
              <a:t>Could build new townships?</a:t>
            </a:r>
          </a:p>
          <a:p>
            <a:pPr marL="342900" indent="-342900">
              <a:buFontTx/>
              <a:buChar char="-"/>
            </a:pPr>
            <a:endParaRPr lang="en-AU" dirty="0"/>
          </a:p>
          <a:p>
            <a:r>
              <a:rPr lang="en-AU" dirty="0"/>
              <a:t>Data sources:</a:t>
            </a:r>
          </a:p>
          <a:p>
            <a:r>
              <a:rPr lang="en-AU" dirty="0"/>
              <a:t>Good list: </a:t>
            </a:r>
            <a:r>
              <a:rPr lang="en-AU" dirty="0">
                <a:hlinkClick r:id="rId2"/>
              </a:rPr>
              <a:t>https://myvictoria.vic.gov.au/data-sources</a:t>
            </a:r>
            <a:endParaRPr lang="en-AU" dirty="0"/>
          </a:p>
          <a:p>
            <a:r>
              <a:rPr lang="en-AU" dirty="0"/>
              <a:t>Data search: </a:t>
            </a:r>
            <a:r>
              <a:rPr lang="en-AU" dirty="0">
                <a:hlinkClick r:id="rId3"/>
              </a:rPr>
              <a:t>https://www.data.vic.gov.au/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0374F-47B7-4976-8E24-52E0F23D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14753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29A2-A295-4B59-8B72-BF5D8A9F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assignment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9FAD-FD3C-4114-8CC1-2C08CC4C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Remember to change to the correct coordinate system at the beginning of the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Literature Review</a:t>
            </a:r>
          </a:p>
          <a:p>
            <a:pPr marL="558900" lvl="1" indent="-342900"/>
            <a:r>
              <a:rPr lang="en-AU" dirty="0"/>
              <a:t>Must be supporting your analysis</a:t>
            </a:r>
          </a:p>
          <a:p>
            <a:pPr marL="558900" lvl="1" indent="-342900"/>
            <a:r>
              <a:rPr lang="en-AU" dirty="0"/>
              <a:t>Sample literature available on the LMS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Self reflections</a:t>
            </a:r>
          </a:p>
          <a:p>
            <a:pPr marL="558900" lvl="1" indent="-342900"/>
            <a:r>
              <a:rPr lang="en-AU" dirty="0"/>
              <a:t>Add at the end of the assignment </a:t>
            </a:r>
          </a:p>
          <a:p>
            <a:pPr marL="558900" lvl="1" indent="-342900"/>
            <a:r>
              <a:rPr lang="en-AU" dirty="0"/>
              <a:t>Each group member </a:t>
            </a:r>
            <a:r>
              <a:rPr lang="en-AU" u="sng" dirty="0"/>
              <a:t>must</a:t>
            </a:r>
            <a:r>
              <a:rPr lang="en-AU" dirty="0"/>
              <a:t> do this</a:t>
            </a:r>
          </a:p>
          <a:p>
            <a:pPr marL="558900" lvl="1" indent="-342900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7F4C8-DFBE-47E2-9716-DCE1E06E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19738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76BE31BA-423D-4A87-A2A1-5E9FCE09E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Questions and Queries?</a:t>
            </a:r>
          </a:p>
        </p:txBody>
      </p:sp>
    </p:spTree>
    <p:extLst>
      <p:ext uri="{BB962C8B-B14F-4D97-AF65-F5344CB8AC3E}">
        <p14:creationId xmlns:p14="http://schemas.microsoft.com/office/powerpoint/2010/main" val="1121700702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149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Outline </vt:lpstr>
      <vt:lpstr>PowerPoint Presentation</vt:lpstr>
      <vt:lpstr>Extra Analysis to do?</vt:lpstr>
      <vt:lpstr>Other assignment notes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Hazel Altundal</dc:creator>
  <cp:lastModifiedBy>Hazel Altundal</cp:lastModifiedBy>
  <cp:revision>8</cp:revision>
  <dcterms:created xsi:type="dcterms:W3CDTF">2020-04-19T06:11:41Z</dcterms:created>
  <dcterms:modified xsi:type="dcterms:W3CDTF">2020-04-26T10:41:31Z</dcterms:modified>
</cp:coreProperties>
</file>